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1"/>
    <p:restoredTop sz="94699"/>
  </p:normalViewPr>
  <p:slideViewPr>
    <p:cSldViewPr snapToGrid="0">
      <p:cViewPr>
        <p:scale>
          <a:sx n="90" d="100"/>
          <a:sy n="90" d="100"/>
        </p:scale>
        <p:origin x="35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ABE16-03E6-5D64-8558-9269F123F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42DE13-B369-11A5-51C4-65B855D8B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31876-28AB-3022-9D4A-BAF4727F1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00FD-F1BF-8F42-B5E9-3E9132437DF3}" type="datetimeFigureOut">
              <a:rPr lang="en-US" smtClean="0"/>
              <a:t>12/17/25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970C8-1B6A-9A00-0482-A6844A15D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5BC12-DABC-11DE-7762-2ADFD910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F6BC-0893-F94B-97BD-CEC006B01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8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CAC05-6BED-66F4-FF46-1F9EAB4CB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1ED1D-642D-99ED-3A5F-060FC004CC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FAB56-2574-1C26-1D8E-427CE67A4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00FD-F1BF-8F42-B5E9-3E9132437DF3}" type="datetimeFigureOut">
              <a:rPr lang="en-US" smtClean="0"/>
              <a:t>12/17/25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9FE85-D155-6B36-8525-D755D7479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028B9-818F-AD42-3F22-6004D29DD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F6BC-0893-F94B-97BD-CEC006B01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3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B935D2-EBBB-7DBF-AD3D-B518565DE0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4DA539-7688-968E-854A-DA6F61352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E0CCB-7DAE-F090-C9C9-BE052576C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00FD-F1BF-8F42-B5E9-3E9132437DF3}" type="datetimeFigureOut">
              <a:rPr lang="en-US" smtClean="0"/>
              <a:t>12/17/25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D95B9-875F-D596-2BE2-1F443A760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E6AEE-0129-F601-3144-B91DE0E98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F6BC-0893-F94B-97BD-CEC006B01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3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9BBB2-CD3E-5E74-6805-8174FCD28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6E103-BF39-C35E-ABBC-EC982ADD3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DF39-2079-ADD3-FFC9-1467142E0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00FD-F1BF-8F42-B5E9-3E9132437DF3}" type="datetimeFigureOut">
              <a:rPr lang="en-US" smtClean="0"/>
              <a:t>12/17/25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168B1-ECEB-0C4D-B39B-2ABB09C53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5B3A2-F093-120F-6B47-3B45ACC2A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F6BC-0893-F94B-97BD-CEC006B01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02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D28CD-3AF0-5B6E-F412-3E92DB54E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2B0DB-F222-423B-B282-112341F60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FCF90-A7C7-F21A-0328-3F4793D23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00FD-F1BF-8F42-B5E9-3E9132437DF3}" type="datetimeFigureOut">
              <a:rPr lang="en-US" smtClean="0"/>
              <a:t>12/17/25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37010-AC1B-63BA-33CA-BCE8D7FDD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B58C1-AA4C-918C-4D03-D20FAFD1A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F6BC-0893-F94B-97BD-CEC006B01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84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9B8EC-4D59-670B-3506-8EAC3B21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2C313-259C-24D3-0F1B-AB01507304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1C586A-56D7-78A5-B594-379222F33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A7DA5-2742-6D56-51A9-F2A933C7C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00FD-F1BF-8F42-B5E9-3E9132437DF3}" type="datetimeFigureOut">
              <a:rPr lang="en-US" smtClean="0"/>
              <a:t>12/17/25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0672D8-C053-04F2-C6DB-47F52DB54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C803DD-5217-823A-9FB2-5BB2B2572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F6BC-0893-F94B-97BD-CEC006B01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97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B0E08-ABB5-350C-8D61-C22E557F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A812D-9941-3418-9A4B-B73B8F76E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2B822A-48BA-D0CD-541C-3F3438005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4577AC-7EA4-F386-38AF-85EDCB9F1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9D95CE-2441-05B0-3FC3-9E9704979B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B62719-4A49-D41F-F855-360F4636E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00FD-F1BF-8F42-B5E9-3E9132437DF3}" type="datetimeFigureOut">
              <a:rPr lang="en-US" smtClean="0"/>
              <a:t>12/17/25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CF7016-C1BA-4CD9-5279-06F532766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4E191D-6ACC-F1DC-4A1B-80AF6D711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F6BC-0893-F94B-97BD-CEC006B01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98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25171-D414-1E6C-8C07-62D618106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8CDBD9-5794-64E2-126C-E02A3B13A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00FD-F1BF-8F42-B5E9-3E9132437DF3}" type="datetimeFigureOut">
              <a:rPr lang="en-US" smtClean="0"/>
              <a:t>12/17/25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5B0A55-21BC-67C7-DC52-EF927E26F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07DCE1-E159-9527-06CB-4EA13EDF7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F6BC-0893-F94B-97BD-CEC006B01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50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3160BF-B453-0352-4BD8-FCC7263FE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00FD-F1BF-8F42-B5E9-3E9132437DF3}" type="datetimeFigureOut">
              <a:rPr lang="en-US" smtClean="0"/>
              <a:t>12/17/25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AD3E79-13A2-245F-30BE-2557B087B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5A50E-6266-6559-1BC5-9C1113383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F6BC-0893-F94B-97BD-CEC006B01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89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F9661-EBD1-D23F-8164-404FCC4D1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94BD9-0C78-3D94-6E59-0B7C5B6C7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17980E-A269-7877-88F0-51D4AEDDD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94C4F-0344-2388-3BF8-C34B811AC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00FD-F1BF-8F42-B5E9-3E9132437DF3}" type="datetimeFigureOut">
              <a:rPr lang="en-US" smtClean="0"/>
              <a:t>12/17/25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0FD11-9F93-E49F-B1E8-26FE6AF39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0A006-DD8A-D6B2-7D2B-7A466A606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F6BC-0893-F94B-97BD-CEC006B01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76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960F4-D9C1-3A23-BFF4-988730E0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9AF330-2511-8086-36C0-9157BCE20C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FB22E-C8B4-32F7-3896-8FE87BE13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1C3FA6-20AD-438B-0711-0103B33EC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00FD-F1BF-8F42-B5E9-3E9132437DF3}" type="datetimeFigureOut">
              <a:rPr lang="en-US" smtClean="0"/>
              <a:t>12/17/25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8A3D5-E1F1-48C5-E0B2-21C344E53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FEFE2-6B2F-7771-869D-6C8C81FEE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F6BC-0893-F94B-97BD-CEC006B01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66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018A48-19DD-35A7-F2DC-220282F5D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DA11C-0C35-96CA-493A-D157A2B80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291CB-4C4D-2032-7358-F829E26E50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6300FD-F1BF-8F42-B5E9-3E9132437DF3}" type="datetimeFigureOut">
              <a:rPr lang="en-US" smtClean="0"/>
              <a:t>12/17/25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F4BAC-837A-D056-14AB-CA3E9B6D9E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44CBC-3098-FC35-D3BB-2C672F2DA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7EF6BC-0893-F94B-97BD-CEC006B01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9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5.emf"/><Relationship Id="rId18" Type="http://schemas.openxmlformats.org/officeDocument/2006/relationships/image" Target="../media/image20.emf"/><Relationship Id="rId3" Type="http://schemas.openxmlformats.org/officeDocument/2006/relationships/image" Target="../media/image5.emf"/><Relationship Id="rId21" Type="http://schemas.openxmlformats.org/officeDocument/2006/relationships/image" Target="../media/image23.emf"/><Relationship Id="rId7" Type="http://schemas.openxmlformats.org/officeDocument/2006/relationships/image" Target="../media/image9.emf"/><Relationship Id="rId12" Type="http://schemas.openxmlformats.org/officeDocument/2006/relationships/image" Target="../media/image14.emf"/><Relationship Id="rId17" Type="http://schemas.openxmlformats.org/officeDocument/2006/relationships/image" Target="../media/image19.emf"/><Relationship Id="rId2" Type="http://schemas.openxmlformats.org/officeDocument/2006/relationships/image" Target="../media/image4.emf"/><Relationship Id="rId16" Type="http://schemas.openxmlformats.org/officeDocument/2006/relationships/image" Target="../media/image18.emf"/><Relationship Id="rId20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5" Type="http://schemas.openxmlformats.org/officeDocument/2006/relationships/image" Target="../media/image17.emf"/><Relationship Id="rId23" Type="http://schemas.openxmlformats.org/officeDocument/2006/relationships/image" Target="../media/image25.emf"/><Relationship Id="rId10" Type="http://schemas.openxmlformats.org/officeDocument/2006/relationships/image" Target="../media/image12.emf"/><Relationship Id="rId19" Type="http://schemas.openxmlformats.org/officeDocument/2006/relationships/image" Target="../media/image21.emf"/><Relationship Id="rId4" Type="http://schemas.openxmlformats.org/officeDocument/2006/relationships/image" Target="../media/image6.emf"/><Relationship Id="rId9" Type="http://schemas.openxmlformats.org/officeDocument/2006/relationships/image" Target="../media/image11.emf"/><Relationship Id="rId14" Type="http://schemas.openxmlformats.org/officeDocument/2006/relationships/image" Target="../media/image16.emf"/><Relationship Id="rId22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olorful stickers&#10;&#10;AI-generated content may be incorrect.">
            <a:extLst>
              <a:ext uri="{FF2B5EF4-FFF2-40B4-BE49-F238E27FC236}">
                <a16:creationId xmlns:a16="http://schemas.microsoft.com/office/drawing/2014/main" id="{7FF08041-618B-037D-96E3-4840FAF0E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79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olorful stickers&#10;&#10;AI-generated content may be incorrect.">
            <a:extLst>
              <a:ext uri="{FF2B5EF4-FFF2-40B4-BE49-F238E27FC236}">
                <a16:creationId xmlns:a16="http://schemas.microsoft.com/office/drawing/2014/main" id="{84B5DF34-56D5-CAC2-B73B-9DCD45EA3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04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oval object with a white background&#10;&#10;AI-generated content may be incorrect.">
            <a:extLst>
              <a:ext uri="{FF2B5EF4-FFF2-40B4-BE49-F238E27FC236}">
                <a16:creationId xmlns:a16="http://schemas.microsoft.com/office/drawing/2014/main" id="{AF7B177A-BA49-1E9D-76B0-BB58827F5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52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F8CED8-E349-2AB0-96CB-950E7AE5A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92" y="512620"/>
            <a:ext cx="1089358" cy="1089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99E641-A4F7-4BD6-4BBD-23CC7844C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768" y="510843"/>
            <a:ext cx="2499116" cy="1089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40C6D9-AD8C-C92E-15A0-60C03ABA4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189" y="510843"/>
            <a:ext cx="1080747" cy="10893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5DAEC8-35EF-500F-6965-A673D5BD9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7241" y="510842"/>
            <a:ext cx="1728835" cy="1091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3512E8-9DAF-643B-0152-8D29BE730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6381" y="510843"/>
            <a:ext cx="1089358" cy="1089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5A6A6C-267A-7020-8A88-7CDBEEBCE7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6044" y="510843"/>
            <a:ext cx="1089358" cy="10893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50A35D-6814-0DEA-B2EA-D327B798B9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5707" y="510842"/>
            <a:ext cx="1089358" cy="10893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60337F-049E-591F-FABD-E6084B63C0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492" y="2071688"/>
            <a:ext cx="1939017" cy="13573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9E7301-D6ED-3C57-5EF0-CA71CBD996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1989" y="2071688"/>
            <a:ext cx="1159371" cy="13573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DBDA0B-D99D-33FB-66D0-C339D003AB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9873" y="2364424"/>
            <a:ext cx="1924050" cy="6413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912C58-FAC9-D056-D350-7C423BA5F8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18459" y="2071688"/>
            <a:ext cx="1510162" cy="13573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EFDD77-E17F-1112-4C37-1C66FB4F95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3157" y="2287890"/>
            <a:ext cx="1712356" cy="9149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05FB960-898D-B80B-9342-00B2F9143B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90049" y="2071688"/>
            <a:ext cx="1357312" cy="13573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D6BBBD-25C9-51B5-4B4A-73845AD197E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9492" y="3898710"/>
            <a:ext cx="1089358" cy="10893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4E3739B-29FD-0E43-4F59-8F685EDC91F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49078" y="3898709"/>
            <a:ext cx="1886054" cy="10893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69411E3-BBF5-193B-E5F2-197A3B43BB7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87288" y="3898282"/>
            <a:ext cx="1688827" cy="10893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33AA3E7-827A-689B-B362-F7BB868990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84415" y="3898282"/>
            <a:ext cx="2034536" cy="10893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917EE49-0A75-4B0A-96FA-B4677A2E88E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49179" y="3898282"/>
            <a:ext cx="1907881" cy="10893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A160EE4-98A2-1767-10FD-CB0F306E49A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005886" y="3611094"/>
            <a:ext cx="1407774" cy="16637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6FDB53C-232E-0E68-8DB6-E435FBC5B90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1757" y="5274827"/>
            <a:ext cx="1435100" cy="12509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42A1204-4C32-BF66-1772-2F795EA91C7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3627" y="5518749"/>
            <a:ext cx="1976246" cy="7631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0B79F50-38B7-EEF3-BEFE-234CD69E6B4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783259" y="5249644"/>
            <a:ext cx="1567923" cy="130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97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Macintosh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Loren Cook</dc:creator>
  <cp:lastModifiedBy>Loren Cook</cp:lastModifiedBy>
  <cp:revision>1</cp:revision>
  <dcterms:created xsi:type="dcterms:W3CDTF">2025-12-17T22:28:08Z</dcterms:created>
  <dcterms:modified xsi:type="dcterms:W3CDTF">2025-12-17T22:48:09Z</dcterms:modified>
</cp:coreProperties>
</file>